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slideshow.macroEnabled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6" r:id="rId6"/>
    <p:sldId id="269" r:id="rId7"/>
    <p:sldId id="268" r:id="rId8"/>
    <p:sldId id="279" r:id="rId9"/>
    <p:sldId id="259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30969C-00FD-478D-BBC2-13698D13B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EEF4F39-AFBE-4C29-A71D-75E6B1FD86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25D4A1-814E-4847-9D82-B128AB1DF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59BA9-C891-487C-BD90-B5B4355F196D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2CEF7F-B0B1-4A20-BF61-458CA6F12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BDCEB73-4DEE-409E-982B-8EAF7C2D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FE51-4F22-4E35-B7AA-4F599149B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7833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F321D7-10B9-4E6C-8A8E-8384C9C2A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E2D7285-240E-49AA-A5A4-C84803C4EE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017BF04-D4A5-4821-A808-A03ABEE51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59BA9-C891-487C-BD90-B5B4355F196D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44C8E80-C572-46F4-B4F0-9FDAAE1DA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A5548B-B48D-406E-9B31-2A58F1649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FE51-4F22-4E35-B7AA-4F599149B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922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AF6323B-FC98-4BE7-BFF7-BDD1EC4B11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2385E2A-DEC7-4ACC-88CB-C87FC7D29C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1480D6B-6748-4D85-AEE2-F61151A14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59BA9-C891-487C-BD90-B5B4355F196D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CDE9250-A44B-4E68-978E-2A030D9E5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2836F11-A0D3-42FF-BFD0-632B4E317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FE51-4F22-4E35-B7AA-4F599149B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411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9E8431-F6B4-4CD1-AC05-ACE98E81E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921F27-B266-4309-864A-EA89BA3CA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18BDA97-4029-4C42-A4E6-A2F8BABF2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59BA9-C891-487C-BD90-B5B4355F196D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83CCDB2-8E34-496B-B564-8E9863376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5BE67C6-087F-49A9-A60D-31F069065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FE51-4F22-4E35-B7AA-4F599149B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3154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34EBF2-A91D-429A-911B-1626EC230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F5D8486-9C54-40D0-B1B3-E64E0A17A4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548CBA9-9BE3-4ACF-AFC8-719C3E746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59BA9-C891-487C-BD90-B5B4355F196D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26F259A-FF4D-47B9-A418-13B709D3D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45B5DA3-BD12-4E1E-836F-7CEA274D0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FE51-4F22-4E35-B7AA-4F599149B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36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C63709-2665-404C-97CA-2AFCF6F02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601976-1C4E-44BB-A15F-7B4946F11E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32D833C-A6A9-4DE7-9070-1CC4D5830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D1CF039-0E01-49B8-A1CA-998C3A29B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59BA9-C891-487C-BD90-B5B4355F196D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08C88F1-9D99-4858-B2C1-511A43652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C7CAB20-E6AB-4871-9B11-35C240C7B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FE51-4F22-4E35-B7AA-4F599149B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588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D6508E-CB38-4F62-B12E-9F2E8E801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2DF882D-3339-4C51-BE05-4345BDAFE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24638CD-D878-4591-8580-E8FB768CAC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E552618-7BF0-45CC-8280-82C5EC7442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1391F8E-FCA8-4591-B1E5-13733965CA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77CA135-010E-46DC-9D0A-D65B9DAB7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59BA9-C891-487C-BD90-B5B4355F196D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20E3D69-2408-44C0-BC19-BFB9A2504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41048EA-DFCE-4201-9215-3B08C82F2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FE51-4F22-4E35-B7AA-4F599149B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5289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E41018-060B-46EF-B0C0-BDDA76A80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4120513-DBA1-4E4F-865C-895705A6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59BA9-C891-487C-BD90-B5B4355F196D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96DFAD0-0A8A-4385-84CE-FBF50AB8B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9530551-FD05-4DC3-A052-D4B5D6B6A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FE51-4F22-4E35-B7AA-4F599149B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8633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CA399D8-F467-4B03-A9EC-A7F93BDB6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59BA9-C891-487C-BD90-B5B4355F196D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3C1686E-BF49-4359-B13A-1A873614D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6CDEB2A-B6F0-423F-B8F0-DE5C0D2C2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FE51-4F22-4E35-B7AA-4F599149B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5143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A4678B-3B0E-40A7-BDC5-53EAE94E4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7FA1E5-99B4-47CF-9D7A-1BF31BA81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2EF1A9D-3554-4ED8-8C40-F9A4946CCC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F0773DD-324A-4E6D-83CE-E12C9A767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59BA9-C891-487C-BD90-B5B4355F196D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B0A3CF9-7F3E-4B89-BCED-E06644B4B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CE0F51C-632C-48AB-9B3A-6185C4661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FE51-4F22-4E35-B7AA-4F599149B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7551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48AE00-13DC-43FA-A0E2-5BA6C16B2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DC75ABA-BDA3-4DA1-9C63-A998427CC6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D2DCA08-85D3-4DE8-BC35-7F3FC2D0F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A3D5C9A-E912-40DE-9136-42658BF41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59BA9-C891-487C-BD90-B5B4355F196D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D06DBB-5A6B-493D-A12D-98D47FDB6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B883F3E-6629-4730-926E-79D695312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FE51-4F22-4E35-B7AA-4F599149B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7817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6E21002-D126-47A0-9A8C-7521BFFC5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31B0AA7-6882-4F2C-8DD6-B73E850D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CB0E952-8571-453B-8242-078EEE90B3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59BA9-C891-487C-BD90-B5B4355F196D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EB559EA-3972-4231-A566-E05A442A66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AAA508-7AF5-465D-8B75-1D38A1FF35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3FE51-4F22-4E35-B7AA-4F599149B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8621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nurekenen.digitaal.noordhoff.nl/home/ibookviewer?iBookId=22237dd2-1623-4273-994d-4b4eb04cfe73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63CD34-7CFF-40B7-957B-8954D80886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BV 4 en 5</a:t>
            </a:r>
            <a:endParaRPr lang="nl-NL" sz="18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AED8AE9-F883-467D-89D3-AA56F6ABE2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Optellen en aftrekken (met decimale getallen)</a:t>
            </a:r>
            <a:endParaRPr lang="nl-NL" dirty="0">
              <a:cs typeface="Calibri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5AFA8AB-0109-4CDF-AA80-28FC9FBCA1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600" y="0"/>
            <a:ext cx="1549400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726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Afbeelding 12">
            <a:extLst>
              <a:ext uri="{FF2B5EF4-FFF2-40B4-BE49-F238E27FC236}">
                <a16:creationId xmlns:a16="http://schemas.microsoft.com/office/drawing/2014/main" id="{98C34B40-ABAF-47DD-9F8A-75C9F71A7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876" y="1036884"/>
            <a:ext cx="10325100" cy="3057525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13217805-6BC7-4D9E-B5FD-A379DCDD9A68}"/>
              </a:ext>
            </a:extLst>
          </p:cNvPr>
          <p:cNvSpPr txBox="1"/>
          <p:nvPr/>
        </p:nvSpPr>
        <p:spPr>
          <a:xfrm>
            <a:off x="2032986" y="2565647"/>
            <a:ext cx="381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EC0D4CD0-A9E7-4F7E-8815-282334672E58}"/>
              </a:ext>
            </a:extLst>
          </p:cNvPr>
          <p:cNvSpPr txBox="1"/>
          <p:nvPr/>
        </p:nvSpPr>
        <p:spPr>
          <a:xfrm>
            <a:off x="1811504" y="2565646"/>
            <a:ext cx="381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2D2D3212-8E5E-4CDA-9B87-F2F09B8B1070}"/>
              </a:ext>
            </a:extLst>
          </p:cNvPr>
          <p:cNvSpPr txBox="1"/>
          <p:nvPr/>
        </p:nvSpPr>
        <p:spPr>
          <a:xfrm>
            <a:off x="1578234" y="2565646"/>
            <a:ext cx="344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C55E3406-720F-4929-BBA6-0885DAE66454}"/>
              </a:ext>
            </a:extLst>
          </p:cNvPr>
          <p:cNvSpPr txBox="1"/>
          <p:nvPr/>
        </p:nvSpPr>
        <p:spPr>
          <a:xfrm>
            <a:off x="5519598" y="2565646"/>
            <a:ext cx="381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6F7340FE-B435-46A2-8A2D-0A4044F4ABF7}"/>
              </a:ext>
            </a:extLst>
          </p:cNvPr>
          <p:cNvSpPr txBox="1"/>
          <p:nvPr/>
        </p:nvSpPr>
        <p:spPr>
          <a:xfrm>
            <a:off x="5284957" y="2565646"/>
            <a:ext cx="381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66C79F21-9720-4FCF-8F6E-9E46FFED893F}"/>
              </a:ext>
            </a:extLst>
          </p:cNvPr>
          <p:cNvSpPr txBox="1"/>
          <p:nvPr/>
        </p:nvSpPr>
        <p:spPr>
          <a:xfrm>
            <a:off x="5281998" y="1493206"/>
            <a:ext cx="381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A83B1FBB-61D8-4D34-9D86-3DF8986B965C}"/>
              </a:ext>
            </a:extLst>
          </p:cNvPr>
          <p:cNvSpPr txBox="1"/>
          <p:nvPr/>
        </p:nvSpPr>
        <p:spPr>
          <a:xfrm>
            <a:off x="5015329" y="2565646"/>
            <a:ext cx="344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5</a:t>
            </a:r>
          </a:p>
        </p:txBody>
      </p:sp>
      <p:pic>
        <p:nvPicPr>
          <p:cNvPr id="12" name="Afbeelding 11">
            <a:hlinkClick r:id="rId3" action="ppaction://hlinksldjump"/>
            <a:extLst>
              <a:ext uri="{FF2B5EF4-FFF2-40B4-BE49-F238E27FC236}">
                <a16:creationId xmlns:a16="http://schemas.microsoft.com/office/drawing/2014/main" id="{8C8D5114-5E25-4DEF-8CCB-CBEC926D7B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600" y="0"/>
            <a:ext cx="1549400" cy="1549400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169A3A30-0F3D-4248-A3B9-8D0BC95D14B1}"/>
              </a:ext>
            </a:extLst>
          </p:cNvPr>
          <p:cNvSpPr txBox="1"/>
          <p:nvPr/>
        </p:nvSpPr>
        <p:spPr>
          <a:xfrm>
            <a:off x="8983958" y="2530090"/>
            <a:ext cx="344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9325E8D9-C681-4888-ACF1-F8246065E2DF}"/>
              </a:ext>
            </a:extLst>
          </p:cNvPr>
          <p:cNvSpPr txBox="1"/>
          <p:nvPr/>
        </p:nvSpPr>
        <p:spPr>
          <a:xfrm>
            <a:off x="8739514" y="1493206"/>
            <a:ext cx="344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A43A92F2-992E-482E-9BD8-F55F6970FB1C}"/>
              </a:ext>
            </a:extLst>
          </p:cNvPr>
          <p:cNvSpPr txBox="1"/>
          <p:nvPr/>
        </p:nvSpPr>
        <p:spPr>
          <a:xfrm>
            <a:off x="8749317" y="2538998"/>
            <a:ext cx="344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34B95DFE-E40F-4B89-8047-D7FE129FB78E}"/>
              </a:ext>
            </a:extLst>
          </p:cNvPr>
          <p:cNvSpPr txBox="1"/>
          <p:nvPr/>
        </p:nvSpPr>
        <p:spPr>
          <a:xfrm>
            <a:off x="8496487" y="1493206"/>
            <a:ext cx="344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97F275C-FB51-4147-AB83-0404DEA04426}"/>
              </a:ext>
            </a:extLst>
          </p:cNvPr>
          <p:cNvSpPr txBox="1"/>
          <p:nvPr/>
        </p:nvSpPr>
        <p:spPr>
          <a:xfrm>
            <a:off x="8441960" y="2538998"/>
            <a:ext cx="551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13</a:t>
            </a:r>
          </a:p>
        </p:txBody>
      </p:sp>
      <p:sp>
        <p:nvSpPr>
          <p:cNvPr id="19" name="Titel 1">
            <a:extLst>
              <a:ext uri="{FF2B5EF4-FFF2-40B4-BE49-F238E27FC236}">
                <a16:creationId xmlns:a16="http://schemas.microsoft.com/office/drawing/2014/main" id="{B097223D-3AA4-4345-9CB0-79C128B9090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>
                <a:solidFill>
                  <a:srgbClr val="0070C0"/>
                </a:solidFill>
              </a:rPr>
              <a:t>BV 4 Optellen en aftrekken</a:t>
            </a:r>
          </a:p>
        </p:txBody>
      </p:sp>
    </p:spTree>
    <p:extLst>
      <p:ext uri="{BB962C8B-B14F-4D97-AF65-F5344CB8AC3E}">
        <p14:creationId xmlns:p14="http://schemas.microsoft.com/office/powerpoint/2010/main" val="58934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10" grpId="0"/>
      <p:bldP spid="11" grpId="0"/>
      <p:bldP spid="14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4BAA753-19DA-4A41-8CC5-E6AC5B4F7F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548" y="578335"/>
            <a:ext cx="10858500" cy="5438775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D244A877-E88B-4B9F-8F86-BF8CB2974250}"/>
              </a:ext>
            </a:extLst>
          </p:cNvPr>
          <p:cNvSpPr txBox="1"/>
          <p:nvPr/>
        </p:nvSpPr>
        <p:spPr>
          <a:xfrm>
            <a:off x="1862460" y="2069977"/>
            <a:ext cx="381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9B8C3B9-912E-4927-81C1-15D51528F964}"/>
              </a:ext>
            </a:extLst>
          </p:cNvPr>
          <p:cNvSpPr txBox="1"/>
          <p:nvPr/>
        </p:nvSpPr>
        <p:spPr>
          <a:xfrm>
            <a:off x="2053330" y="2069977"/>
            <a:ext cx="381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C3BDC70-A204-44E3-9829-763C7E1FC128}"/>
              </a:ext>
            </a:extLst>
          </p:cNvPr>
          <p:cNvSpPr txBox="1"/>
          <p:nvPr/>
        </p:nvSpPr>
        <p:spPr>
          <a:xfrm>
            <a:off x="1671590" y="2069977"/>
            <a:ext cx="381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96270AB2-298F-4978-BE98-596C67DCB392}"/>
              </a:ext>
            </a:extLst>
          </p:cNvPr>
          <p:cNvCxnSpPr>
            <a:cxnSpLocks/>
          </p:cNvCxnSpPr>
          <p:nvPr/>
        </p:nvCxnSpPr>
        <p:spPr>
          <a:xfrm>
            <a:off x="10146939" y="4580587"/>
            <a:ext cx="186431" cy="2130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>
            <a:extLst>
              <a:ext uri="{FF2B5EF4-FFF2-40B4-BE49-F238E27FC236}">
                <a16:creationId xmlns:a16="http://schemas.microsoft.com/office/drawing/2014/main" id="{355D234C-F5CC-480A-9A78-4A6A4F959022}"/>
              </a:ext>
            </a:extLst>
          </p:cNvPr>
          <p:cNvSpPr txBox="1"/>
          <p:nvPr/>
        </p:nvSpPr>
        <p:spPr>
          <a:xfrm>
            <a:off x="10062774" y="4264352"/>
            <a:ext cx="381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C68B95F3-D9DE-4367-ADFC-1601AD881F21}"/>
              </a:ext>
            </a:extLst>
          </p:cNvPr>
          <p:cNvSpPr txBox="1"/>
          <p:nvPr/>
        </p:nvSpPr>
        <p:spPr>
          <a:xfrm>
            <a:off x="10205106" y="4498780"/>
            <a:ext cx="381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360C41DF-1E11-4BB4-B9C7-F5E17FCB06A0}"/>
              </a:ext>
            </a:extLst>
          </p:cNvPr>
          <p:cNvSpPr txBox="1"/>
          <p:nvPr/>
        </p:nvSpPr>
        <p:spPr>
          <a:xfrm>
            <a:off x="10083870" y="5270113"/>
            <a:ext cx="381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0EE966E7-DB86-4E80-9208-4F3303FDAAD9}"/>
              </a:ext>
            </a:extLst>
          </p:cNvPr>
          <p:cNvSpPr txBox="1"/>
          <p:nvPr/>
        </p:nvSpPr>
        <p:spPr>
          <a:xfrm>
            <a:off x="9879120" y="5261781"/>
            <a:ext cx="381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CAF9B97-873C-4525-B57A-B017519A8E68}"/>
              </a:ext>
            </a:extLst>
          </p:cNvPr>
          <p:cNvSpPr txBox="1"/>
          <p:nvPr/>
        </p:nvSpPr>
        <p:spPr>
          <a:xfrm>
            <a:off x="9639987" y="4226643"/>
            <a:ext cx="381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4D5BCCA-7EC6-4721-956C-4F1E12BE7564}"/>
              </a:ext>
            </a:extLst>
          </p:cNvPr>
          <p:cNvSpPr txBox="1"/>
          <p:nvPr/>
        </p:nvSpPr>
        <p:spPr>
          <a:xfrm>
            <a:off x="9782319" y="4502012"/>
            <a:ext cx="381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E504B59B-8D7C-4A5C-B1F7-1F0553EAD30C}"/>
              </a:ext>
            </a:extLst>
          </p:cNvPr>
          <p:cNvCxnSpPr>
            <a:cxnSpLocks/>
          </p:cNvCxnSpPr>
          <p:nvPr/>
        </p:nvCxnSpPr>
        <p:spPr>
          <a:xfrm>
            <a:off x="9716082" y="4595975"/>
            <a:ext cx="186431" cy="2130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>
            <a:extLst>
              <a:ext uri="{FF2B5EF4-FFF2-40B4-BE49-F238E27FC236}">
                <a16:creationId xmlns:a16="http://schemas.microsoft.com/office/drawing/2014/main" id="{C27C443A-EE9A-4B49-A0D9-6D3732178E05}"/>
              </a:ext>
            </a:extLst>
          </p:cNvPr>
          <p:cNvSpPr txBox="1"/>
          <p:nvPr/>
        </p:nvSpPr>
        <p:spPr>
          <a:xfrm>
            <a:off x="10260860" y="5261781"/>
            <a:ext cx="381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1</a:t>
            </a:r>
          </a:p>
        </p:txBody>
      </p:sp>
      <p:pic>
        <p:nvPicPr>
          <p:cNvPr id="20" name="Afbeelding 19">
            <a:hlinkClick r:id="rId3" action="ppaction://hlinksldjump"/>
            <a:extLst>
              <a:ext uri="{FF2B5EF4-FFF2-40B4-BE49-F238E27FC236}">
                <a16:creationId xmlns:a16="http://schemas.microsoft.com/office/drawing/2014/main" id="{BA35ACF2-B435-4746-BAD3-A157C1AC15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600" y="0"/>
            <a:ext cx="1549400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830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9" grpId="0"/>
      <p:bldP spid="10" grpId="0"/>
      <p:bldP spid="11" grpId="0"/>
      <p:bldP spid="13" grpId="0"/>
      <p:bldP spid="14" grpId="0"/>
      <p:bldP spid="15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5FA959CC-16E1-4FBA-AFF2-739258F95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344" y="2471507"/>
            <a:ext cx="9528514" cy="3885016"/>
          </a:xfrm>
          <a:prstGeom prst="rect">
            <a:avLst/>
          </a:prstGeom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483FA475-4201-4A15-A876-88B1288FACB1}"/>
              </a:ext>
            </a:extLst>
          </p:cNvPr>
          <p:cNvSpPr/>
          <p:nvPr/>
        </p:nvSpPr>
        <p:spPr>
          <a:xfrm>
            <a:off x="1784413" y="5104659"/>
            <a:ext cx="88777" cy="10564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63FAA763-DABB-4507-983C-E93F2179D4DC}"/>
              </a:ext>
            </a:extLst>
          </p:cNvPr>
          <p:cNvSpPr/>
          <p:nvPr/>
        </p:nvSpPr>
        <p:spPr>
          <a:xfrm>
            <a:off x="7210168" y="5150523"/>
            <a:ext cx="88777" cy="10564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E28393BC-6158-463E-A301-5030A52D5F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600" y="23224"/>
            <a:ext cx="1549400" cy="1549400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75E291A1-CAA1-4247-B035-7DD2459E3DDB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>
                <a:solidFill>
                  <a:srgbClr val="0070C0"/>
                </a:solidFill>
              </a:rPr>
              <a:t>BV 5 Optellen en </a:t>
            </a:r>
            <a:r>
              <a:rPr lang="nl-NL" dirty="0" err="1">
                <a:solidFill>
                  <a:srgbClr val="0070C0"/>
                </a:solidFill>
              </a:rPr>
              <a:t>aftrekken:decimale</a:t>
            </a:r>
            <a:r>
              <a:rPr lang="nl-NL" dirty="0">
                <a:solidFill>
                  <a:srgbClr val="0070C0"/>
                </a:solidFill>
              </a:rPr>
              <a:t> getallen </a:t>
            </a:r>
          </a:p>
        </p:txBody>
      </p:sp>
    </p:spTree>
    <p:extLst>
      <p:ext uri="{BB962C8B-B14F-4D97-AF65-F5344CB8AC3E}">
        <p14:creationId xmlns:p14="http://schemas.microsoft.com/office/powerpoint/2010/main" val="125196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D27DCE39-0884-46F0-A7D5-2640AA7376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600" y="0"/>
            <a:ext cx="1549400" cy="1549400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199436DF-C18B-40C0-B1EA-CBBB7CDACA65}"/>
              </a:ext>
            </a:extLst>
          </p:cNvPr>
          <p:cNvSpPr txBox="1"/>
          <p:nvPr/>
        </p:nvSpPr>
        <p:spPr>
          <a:xfrm>
            <a:off x="1935333" y="1087735"/>
            <a:ext cx="256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2 2 7  -  1 2 , 3 8  </a:t>
            </a:r>
            <a:r>
              <a:rPr lang="nl-NL" dirty="0"/>
              <a:t>=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2852FE3-0AF0-40AF-BE3D-991525F7CEE9}"/>
              </a:ext>
            </a:extLst>
          </p:cNvPr>
          <p:cNvSpPr txBox="1"/>
          <p:nvPr/>
        </p:nvSpPr>
        <p:spPr>
          <a:xfrm>
            <a:off x="2268244" y="2148396"/>
            <a:ext cx="1433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2 2 7</a:t>
            </a:r>
          </a:p>
          <a:p>
            <a:r>
              <a:rPr lang="nl-NL" sz="2000" u="sng" dirty="0"/>
              <a:t>   1 2 , 3 8  -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BFBD5F2F-5FEC-4C11-9FA9-A1C25CC792C7}"/>
              </a:ext>
            </a:extLst>
          </p:cNvPr>
          <p:cNvSpPr txBox="1"/>
          <p:nvPr/>
        </p:nvSpPr>
        <p:spPr>
          <a:xfrm>
            <a:off x="2818665" y="2146658"/>
            <a:ext cx="8389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, 0 0</a:t>
            </a:r>
          </a:p>
        </p:txBody>
      </p: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8112DA60-2CE8-43FC-9BDC-2DEDC033F494}"/>
              </a:ext>
            </a:extLst>
          </p:cNvPr>
          <p:cNvCxnSpPr/>
          <p:nvPr/>
        </p:nvCxnSpPr>
        <p:spPr>
          <a:xfrm flipV="1">
            <a:off x="2752082" y="2271253"/>
            <a:ext cx="133165" cy="15092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hoek 8">
            <a:extLst>
              <a:ext uri="{FF2B5EF4-FFF2-40B4-BE49-F238E27FC236}">
                <a16:creationId xmlns:a16="http://schemas.microsoft.com/office/drawing/2014/main" id="{AD2312FA-EB68-49B9-BF0A-ECF195D522A4}"/>
              </a:ext>
            </a:extLst>
          </p:cNvPr>
          <p:cNvSpPr/>
          <p:nvPr/>
        </p:nvSpPr>
        <p:spPr>
          <a:xfrm>
            <a:off x="2683429" y="1901921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6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E7EA5FFC-C29B-4F17-AD60-F61791F5D5F3}"/>
              </a:ext>
            </a:extLst>
          </p:cNvPr>
          <p:cNvSpPr/>
          <p:nvPr/>
        </p:nvSpPr>
        <p:spPr>
          <a:xfrm>
            <a:off x="2853503" y="2150802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/>
              <a:t>1</a:t>
            </a: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A9C66B72-5483-4429-922D-DEB769920AB7}"/>
              </a:ext>
            </a:extLst>
          </p:cNvPr>
          <p:cNvCxnSpPr>
            <a:cxnSpLocks/>
          </p:cNvCxnSpPr>
          <p:nvPr/>
        </p:nvCxnSpPr>
        <p:spPr>
          <a:xfrm flipV="1">
            <a:off x="2985115" y="2268284"/>
            <a:ext cx="175336" cy="15388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hoek 14">
            <a:extLst>
              <a:ext uri="{FF2B5EF4-FFF2-40B4-BE49-F238E27FC236}">
                <a16:creationId xmlns:a16="http://schemas.microsoft.com/office/drawing/2014/main" id="{0DC43281-E1CF-4E40-ABD1-344FC5B297EC}"/>
              </a:ext>
            </a:extLst>
          </p:cNvPr>
          <p:cNvSpPr/>
          <p:nvPr/>
        </p:nvSpPr>
        <p:spPr>
          <a:xfrm>
            <a:off x="2915528" y="1901921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/>
              <a:t>9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09AF0CE2-200F-44FE-A2BF-5C3CDB6892E5}"/>
              </a:ext>
            </a:extLst>
          </p:cNvPr>
          <p:cNvSpPr/>
          <p:nvPr/>
        </p:nvSpPr>
        <p:spPr>
          <a:xfrm>
            <a:off x="3037200" y="2145173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/>
              <a:t>1</a:t>
            </a:r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20C2B260-BDB9-4E2C-A157-4AD06E2F9A39}"/>
              </a:ext>
            </a:extLst>
          </p:cNvPr>
          <p:cNvSpPr/>
          <p:nvPr/>
        </p:nvSpPr>
        <p:spPr>
          <a:xfrm>
            <a:off x="3116392" y="2775472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/>
              <a:t>2</a:t>
            </a:r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3D926165-322D-423B-B98A-951134F24B0B}"/>
              </a:ext>
            </a:extLst>
          </p:cNvPr>
          <p:cNvSpPr/>
          <p:nvPr/>
        </p:nvSpPr>
        <p:spPr>
          <a:xfrm>
            <a:off x="2915528" y="2775472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/>
              <a:t>6</a:t>
            </a: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F82747FE-D788-4060-933E-A73900BFB67B}"/>
              </a:ext>
            </a:extLst>
          </p:cNvPr>
          <p:cNvSpPr/>
          <p:nvPr/>
        </p:nvSpPr>
        <p:spPr>
          <a:xfrm>
            <a:off x="2788414" y="2779084"/>
            <a:ext cx="2487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/>
              <a:t>,</a:t>
            </a:r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6BADC78F-6B1C-44D0-BB71-E130EA14327D}"/>
              </a:ext>
            </a:extLst>
          </p:cNvPr>
          <p:cNvSpPr/>
          <p:nvPr/>
        </p:nvSpPr>
        <p:spPr>
          <a:xfrm>
            <a:off x="2595576" y="277908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/>
              <a:t>4</a:t>
            </a: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A3A80636-6CBD-4BDE-8D46-15EB85EAF906}"/>
              </a:ext>
            </a:extLst>
          </p:cNvPr>
          <p:cNvSpPr/>
          <p:nvPr/>
        </p:nvSpPr>
        <p:spPr>
          <a:xfrm>
            <a:off x="2430224" y="277908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/>
              <a:t>1</a:t>
            </a: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BC4C94F4-4792-4101-B275-2D7700CD0B25}"/>
              </a:ext>
            </a:extLst>
          </p:cNvPr>
          <p:cNvSpPr/>
          <p:nvPr/>
        </p:nvSpPr>
        <p:spPr>
          <a:xfrm>
            <a:off x="2288979" y="277908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0106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5" grpId="0"/>
      <p:bldP spid="16" grpId="0"/>
      <p:bldP spid="17" grpId="0"/>
      <p:bldP spid="18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C667B8-4E79-4840-BDB4-FC6C14A86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668" y="980822"/>
            <a:ext cx="10515600" cy="1894750"/>
          </a:xfrm>
        </p:spPr>
        <p:txBody>
          <a:bodyPr>
            <a:normAutofit/>
          </a:bodyPr>
          <a:lstStyle/>
          <a:p>
            <a:r>
              <a:rPr lang="nl-NL" sz="2400" dirty="0"/>
              <a:t>Grootste getal boven (bij -sommen)</a:t>
            </a:r>
          </a:p>
          <a:p>
            <a:r>
              <a:rPr lang="nl-NL" sz="2400" dirty="0"/>
              <a:t>Komma’s recht onder elkaar</a:t>
            </a:r>
          </a:p>
          <a:p>
            <a:r>
              <a:rPr lang="nl-NL" sz="2400" dirty="0"/>
              <a:t>Aanvullen met nullen</a:t>
            </a:r>
          </a:p>
        </p:txBody>
      </p:sp>
      <p:pic>
        <p:nvPicPr>
          <p:cNvPr id="4" name="Afbeelding 3">
            <a:hlinkClick r:id="rId2" action="ppaction://hlinksldjump"/>
            <a:extLst>
              <a:ext uri="{FF2B5EF4-FFF2-40B4-BE49-F238E27FC236}">
                <a16:creationId xmlns:a16="http://schemas.microsoft.com/office/drawing/2014/main" id="{F9091551-E2EA-41CB-B097-F6159AF063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600" y="0"/>
            <a:ext cx="1549400" cy="1549400"/>
          </a:xfrm>
          <a:prstGeom prst="rect">
            <a:avLst/>
          </a:prstGeom>
        </p:spPr>
      </p:pic>
      <p:pic>
        <p:nvPicPr>
          <p:cNvPr id="2050" name="Picture 2" descr="kommagetallen aftrekken">
            <a:extLst>
              <a:ext uri="{FF2B5EF4-FFF2-40B4-BE49-F238E27FC236}">
                <a16:creationId xmlns:a16="http://schemas.microsoft.com/office/drawing/2014/main" id="{E9189C2D-7A44-41BE-9353-F845BDA1B8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716" y="486615"/>
            <a:ext cx="1894751" cy="1894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5840BFDD-D500-4CF0-956A-0B70434E40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9780" y="2530222"/>
            <a:ext cx="10239375" cy="1962150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CAB2BF1A-9360-4A5A-BC1B-5567055E4A5A}"/>
              </a:ext>
            </a:extLst>
          </p:cNvPr>
          <p:cNvSpPr txBox="1"/>
          <p:nvPr/>
        </p:nvSpPr>
        <p:spPr>
          <a:xfrm>
            <a:off x="8479091" y="4138429"/>
            <a:ext cx="17489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2 3</a:t>
            </a:r>
          </a:p>
          <a:p>
            <a:r>
              <a:rPr lang="nl-NL" sz="2000" u="sng" dirty="0"/>
              <a:t>   8 , 4 5 +</a:t>
            </a:r>
          </a:p>
        </p:txBody>
      </p: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4AB9B79A-6CF4-4EA1-B2EC-A22E7F5BF297}"/>
              </a:ext>
            </a:extLst>
          </p:cNvPr>
          <p:cNvCxnSpPr/>
          <p:nvPr/>
        </p:nvCxnSpPr>
        <p:spPr>
          <a:xfrm>
            <a:off x="8256233" y="2956264"/>
            <a:ext cx="461639" cy="3994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>
            <a:extLst>
              <a:ext uri="{FF2B5EF4-FFF2-40B4-BE49-F238E27FC236}">
                <a16:creationId xmlns:a16="http://schemas.microsoft.com/office/drawing/2014/main" id="{35D20414-BCD2-428D-AA63-5E1E24744A95}"/>
              </a:ext>
            </a:extLst>
          </p:cNvPr>
          <p:cNvSpPr txBox="1"/>
          <p:nvPr/>
        </p:nvSpPr>
        <p:spPr>
          <a:xfrm>
            <a:off x="8843639" y="4138429"/>
            <a:ext cx="6465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, 0 0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2EE1927-38C9-4B44-94B5-3E56BE2B68EA}"/>
              </a:ext>
            </a:extLst>
          </p:cNvPr>
          <p:cNvSpPr txBox="1"/>
          <p:nvPr/>
        </p:nvSpPr>
        <p:spPr>
          <a:xfrm>
            <a:off x="9166934" y="4800148"/>
            <a:ext cx="323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5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CB73B2BC-EC95-4121-8EF2-9E5FC88024B9}"/>
              </a:ext>
            </a:extLst>
          </p:cNvPr>
          <p:cNvSpPr txBox="1"/>
          <p:nvPr/>
        </p:nvSpPr>
        <p:spPr>
          <a:xfrm>
            <a:off x="8843639" y="4803699"/>
            <a:ext cx="432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, 4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6377F1C-9D07-4F79-B71D-8B0A642B18D8}"/>
              </a:ext>
            </a:extLst>
          </p:cNvPr>
          <p:cNvSpPr txBox="1"/>
          <p:nvPr/>
        </p:nvSpPr>
        <p:spPr>
          <a:xfrm>
            <a:off x="8654620" y="4800148"/>
            <a:ext cx="323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1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284FC472-8EE5-4980-9C5B-79428AF1E3CD}"/>
              </a:ext>
            </a:extLst>
          </p:cNvPr>
          <p:cNvSpPr txBox="1"/>
          <p:nvPr/>
        </p:nvSpPr>
        <p:spPr>
          <a:xfrm>
            <a:off x="8397027" y="3883366"/>
            <a:ext cx="323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475DBDA-9D0B-422B-AAA7-3EE7DBA6F397}"/>
              </a:ext>
            </a:extLst>
          </p:cNvPr>
          <p:cNvSpPr txBox="1"/>
          <p:nvPr/>
        </p:nvSpPr>
        <p:spPr>
          <a:xfrm>
            <a:off x="8479312" y="4800148"/>
            <a:ext cx="323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30848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12" grpId="0"/>
      <p:bldP spid="24" grpId="0"/>
      <p:bldP spid="25" grpId="0"/>
      <p:bldP spid="26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7E427229C22641BCBC399D84164074" ma:contentTypeVersion="15" ma:contentTypeDescription="Een nieuw document maken." ma:contentTypeScope="" ma:versionID="1a4e003a5eec943f2364ead8c69b23b8">
  <xsd:schema xmlns:xsd="http://www.w3.org/2001/XMLSchema" xmlns:xs="http://www.w3.org/2001/XMLSchema" xmlns:p="http://schemas.microsoft.com/office/2006/metadata/properties" xmlns:ns1="http://schemas.microsoft.com/sharepoint/v3" xmlns:ns3="500d8fa1-6613-46bc-abf9-3a9342e0a4e7" xmlns:ns4="6d55f333-4dc9-4385-8f29-ea0c041993c1" targetNamespace="http://schemas.microsoft.com/office/2006/metadata/properties" ma:root="true" ma:fieldsID="09eca676ba301f6e0f103379de28ae19" ns1:_="" ns3:_="" ns4:_="">
    <xsd:import namespace="http://schemas.microsoft.com/sharepoint/v3"/>
    <xsd:import namespace="500d8fa1-6613-46bc-abf9-3a9342e0a4e7"/>
    <xsd:import namespace="6d55f333-4dc9-4385-8f29-ea0c041993c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1:_ip_UnifiedCompliancePolicyProperties" minOccurs="0"/>
                <xsd:element ref="ns1:_ip_UnifiedCompliancePolicyUIAc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Eigenschappen van het geïntegreerd beleid voor naleving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Actie van de gebruikersinterface van het geïntegreerd beleid voor naleving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0d8fa1-6613-46bc-abf9-3a9342e0a4e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  <xsd:element name="SharedWithDetails" ma:index="10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55f333-4dc9-4385-8f29-ea0c041993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5DF2BF-F46B-4EBE-9720-032E41B11C29}">
  <ds:schemaRefs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  <ds:schemaRef ds:uri="6d55f333-4dc9-4385-8f29-ea0c041993c1"/>
    <ds:schemaRef ds:uri="500d8fa1-6613-46bc-abf9-3a9342e0a4e7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7849DD49-C2AF-4A0E-9EB5-FB7BDBA9D3B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DFE5FE-9FC0-4E50-8FC9-370582304E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00d8fa1-6613-46bc-abf9-3a9342e0a4e7"/>
    <ds:schemaRef ds:uri="6d55f333-4dc9-4385-8f29-ea0c041993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112</Words>
  <Application>Microsoft Office PowerPoint</Application>
  <PresentationFormat>Breedbeeld</PresentationFormat>
  <Paragraphs>51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BV 4 en 5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3</dc:title>
  <dc:creator>Marcel Soer</dc:creator>
  <cp:lastModifiedBy>Marcel Soer</cp:lastModifiedBy>
  <cp:revision>57</cp:revision>
  <dcterms:created xsi:type="dcterms:W3CDTF">2020-01-23T09:48:39Z</dcterms:created>
  <dcterms:modified xsi:type="dcterms:W3CDTF">2022-09-26T09:00:06Z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0x0101002D7E427229C22641BCBC399D84164074</vt:lpwstr>
  </property>
</Properties>
</file>